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A0BCAA-8A06-46FE-AD94-98918273ED6B}">
          <p14:sldIdLst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 varScale="1">
        <p:scale>
          <a:sx n="80" d="100"/>
          <a:sy n="80" d="100"/>
        </p:scale>
        <p:origin x="7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4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2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3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32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0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8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6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87453-28C1-42E3-8D10-4C687980F523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BCA9-C253-4566-AD1B-6523EB956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5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Excel_Worksheet3.xlsx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Logistic Regression Model (LRM)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5D50E4-CED2-4260-A4FF-749F0AB76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174383"/>
              </p:ext>
            </p:extLst>
          </p:nvPr>
        </p:nvGraphicFramePr>
        <p:xfrm>
          <a:off x="3130439" y="1586207"/>
          <a:ext cx="5931125" cy="1978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Worksheet" r:id="rId3" imgW="2994554" imgH="998212" progId="Excel.Sheet.12">
                  <p:embed/>
                </p:oleObj>
              </mc:Choice>
              <mc:Fallback>
                <p:oleObj name="Worksheet" r:id="rId3" imgW="2994554" imgH="9982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0439" y="1586207"/>
                        <a:ext cx="5931125" cy="1978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C4DEC74-11AA-4D84-B713-A885944B0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373038"/>
              </p:ext>
            </p:extLst>
          </p:nvPr>
        </p:nvGraphicFramePr>
        <p:xfrm>
          <a:off x="593693" y="3811584"/>
          <a:ext cx="11156512" cy="146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r:id="rId5" imgW="7216105" imgH="944912" progId="Excel.Sheet.12">
                  <p:embed/>
                </p:oleObj>
              </mc:Choice>
              <mc:Fallback>
                <p:oleObj name="Worksheet" r:id="rId5" imgW="7216105" imgH="9449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693" y="3811584"/>
                        <a:ext cx="11156512" cy="146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235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53" y="-143392"/>
            <a:ext cx="10588690" cy="1325563"/>
          </a:xfrm>
        </p:spPr>
        <p:txBody>
          <a:bodyPr/>
          <a:lstStyle/>
          <a:p>
            <a:r>
              <a:rPr lang="en-US" dirty="0"/>
              <a:t>Deep Learning Neural Network Model (DL NN)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99EDA6-C1C0-4031-B3C3-F72071D18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706926"/>
              </p:ext>
            </p:extLst>
          </p:nvPr>
        </p:nvGraphicFramePr>
        <p:xfrm>
          <a:off x="1350435" y="4683968"/>
          <a:ext cx="9491134" cy="1724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3" imgW="7216105" imgH="1310766" progId="Excel.Sheet.12">
                  <p:embed/>
                </p:oleObj>
              </mc:Choice>
              <mc:Fallback>
                <p:oleObj name="Worksheet" r:id="rId3" imgW="7216105" imgH="131076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0435" y="4683968"/>
                        <a:ext cx="9491134" cy="1724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4307C97-E410-4224-BF6B-266DBAADD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963780"/>
              </p:ext>
            </p:extLst>
          </p:nvPr>
        </p:nvGraphicFramePr>
        <p:xfrm>
          <a:off x="3836197" y="1182170"/>
          <a:ext cx="4519605" cy="3175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Worksheet" r:id="rId5" imgW="2994554" imgH="2103025" progId="Excel.Sheet.12">
                  <p:embed/>
                </p:oleObj>
              </mc:Choice>
              <mc:Fallback>
                <p:oleObj name="Worksheet" r:id="rId5" imgW="2994554" imgH="2103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36197" y="1182170"/>
                        <a:ext cx="4519605" cy="3175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- 1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8C2417F-6D0E-490F-A757-599151313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20508"/>
              </p:ext>
            </p:extLst>
          </p:nvPr>
        </p:nvGraphicFramePr>
        <p:xfrm>
          <a:off x="990498" y="1208856"/>
          <a:ext cx="9799638" cy="479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Worksheet" r:id="rId3" imgW="9799391" imgH="4792783" progId="Excel.Sheet.12">
                  <p:embed/>
                </p:oleObj>
              </mc:Choice>
              <mc:Fallback>
                <p:oleObj name="Worksheet" r:id="rId3" imgW="9799391" imgH="479278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498" y="1208856"/>
                        <a:ext cx="9799638" cy="479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702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- 2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9B75B55-FD8F-4406-8021-92E2FD60E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694706"/>
              </p:ext>
            </p:extLst>
          </p:nvPr>
        </p:nvGraphicFramePr>
        <p:xfrm>
          <a:off x="838200" y="1195439"/>
          <a:ext cx="9799638" cy="497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Worksheet" r:id="rId3" imgW="9799391" imgH="4975710" progId="Excel.Sheet.12">
                  <p:embed/>
                </p:oleObj>
              </mc:Choice>
              <mc:Fallback>
                <p:oleObj name="Worksheet" r:id="rId3" imgW="9799391" imgH="4975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195439"/>
                        <a:ext cx="9799638" cy="497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38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- 3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A37A552-7283-4434-B9BA-1A615A7B7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001864"/>
              </p:ext>
            </p:extLst>
          </p:nvPr>
        </p:nvGraphicFramePr>
        <p:xfrm>
          <a:off x="838200" y="1235946"/>
          <a:ext cx="9799638" cy="332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Worksheet" r:id="rId3" imgW="9799391" imgH="3322115" progId="Excel.Sheet.12">
                  <p:embed/>
                </p:oleObj>
              </mc:Choice>
              <mc:Fallback>
                <p:oleObj name="Worksheet" r:id="rId3" imgW="9799391" imgH="33221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235946"/>
                        <a:ext cx="9799638" cy="332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295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Web Images - 1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29C62BF-BD94-41AF-83E9-3412BAC3C3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211330"/>
              </p:ext>
            </p:extLst>
          </p:nvPr>
        </p:nvGraphicFramePr>
        <p:xfrm>
          <a:off x="2659062" y="1185606"/>
          <a:ext cx="6873875" cy="497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Worksheet" r:id="rId3" imgW="6873311" imgH="4975710" progId="Excel.Sheet.12">
                  <p:embed/>
                </p:oleObj>
              </mc:Choice>
              <mc:Fallback>
                <p:oleObj name="Worksheet" r:id="rId3" imgW="6873311" imgH="4975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9062" y="1185606"/>
                        <a:ext cx="6873875" cy="497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04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Web Images - 2 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736C935-ABCB-4C67-AF39-12AA384FD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650"/>
              </p:ext>
            </p:extLst>
          </p:nvPr>
        </p:nvGraphicFramePr>
        <p:xfrm>
          <a:off x="3177995" y="1096330"/>
          <a:ext cx="5836009" cy="5621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Worksheet" r:id="rId3" imgW="6873311" imgH="6621630" progId="Excel.Sheet.12">
                  <p:embed/>
                </p:oleObj>
              </mc:Choice>
              <mc:Fallback>
                <p:oleObj name="Worksheet" r:id="rId3" imgW="6873311" imgH="66216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7995" y="1096330"/>
                        <a:ext cx="5836009" cy="5621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357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DBB7-2483-46E5-A763-0D2CCDCF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962"/>
            <a:ext cx="10515600" cy="1325563"/>
          </a:xfrm>
        </p:spPr>
        <p:txBody>
          <a:bodyPr/>
          <a:lstStyle/>
          <a:p>
            <a:r>
              <a:rPr lang="en-US" dirty="0"/>
              <a:t>Predicted Vs. Actual Images  - Web Images - 3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F83E47-16DC-4D5E-AA48-43737E9FE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637388"/>
              </p:ext>
            </p:extLst>
          </p:nvPr>
        </p:nvGraphicFramePr>
        <p:xfrm>
          <a:off x="4035424" y="1141926"/>
          <a:ext cx="4282665" cy="563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Worksheet" r:id="rId3" imgW="6873311" imgH="9037209" progId="Excel.Sheet.12">
                  <p:embed/>
                </p:oleObj>
              </mc:Choice>
              <mc:Fallback>
                <p:oleObj name="Worksheet" r:id="rId3" imgW="6873311" imgH="90372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5424" y="1141926"/>
                        <a:ext cx="4282665" cy="563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66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Worksheet</vt:lpstr>
      <vt:lpstr>Logistic Regression Model (LRM)</vt:lpstr>
      <vt:lpstr>Deep Learning Neural Network Model (DL NN)</vt:lpstr>
      <vt:lpstr>Predicted Vs. Actual Images  - 1 </vt:lpstr>
      <vt:lpstr>Predicted Vs. Actual Images  - 2 </vt:lpstr>
      <vt:lpstr>Predicted Vs. Actual Images  - 3 </vt:lpstr>
      <vt:lpstr>Predicted Vs. Actual Images  - Web Images - 1 </vt:lpstr>
      <vt:lpstr>Predicted Vs. Actual Images  - Web Images - 2 </vt:lpstr>
      <vt:lpstr>Predicted Vs. Actual Images  - Web Images - 3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 Introduction</dc:title>
  <dc:creator>Saurabh Bhatt</dc:creator>
  <cp:lastModifiedBy> </cp:lastModifiedBy>
  <cp:revision>10</cp:revision>
  <dcterms:created xsi:type="dcterms:W3CDTF">2019-07-11T22:28:26Z</dcterms:created>
  <dcterms:modified xsi:type="dcterms:W3CDTF">2019-07-12T00:18:22Z</dcterms:modified>
</cp:coreProperties>
</file>